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797675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F1F"/>
    <a:srgbClr val="007AC4"/>
    <a:srgbClr val="0070C0"/>
    <a:srgbClr val="3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 horzBarState="maximized">
    <p:restoredLeft sz="15647" autoAdjust="0"/>
    <p:restoredTop sz="94632" autoAdjust="0"/>
  </p:normalViewPr>
  <p:slideViewPr>
    <p:cSldViewPr>
      <p:cViewPr varScale="1">
        <p:scale>
          <a:sx n="109" d="100"/>
          <a:sy n="109" d="100"/>
        </p:scale>
        <p:origin x="12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C185F-3B3D-4BC8-9A2A-C79CDAAA9113}" type="datetimeFigureOut">
              <a:rPr lang="en-GB" smtClean="0"/>
              <a:pPr/>
              <a:t>31/01/2023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84A6A-5CEE-4F3F-83A9-5EC764E3E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6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C0058-3E49-43CD-8E94-3566594B0A43}" type="datetimeFigureOut">
              <a:rPr lang="en-GB" smtClean="0"/>
              <a:pPr/>
              <a:t>31/01/2023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7415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9B01-9836-40C2-9318-7E253FBFB37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90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5E9BBB1-6654-49AC-9D92-D828A8EDE2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288" y="1570037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CD0549E-C427-4B70-80FF-18B53914207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95288" y="2451895"/>
            <a:ext cx="8291512" cy="364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03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570037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451895"/>
            <a:ext cx="8291512" cy="364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47664" y="188640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B5EF0F-4C97-415C-A43B-FF40157AD113}"/>
              </a:ext>
            </a:extLst>
          </p:cNvPr>
          <p:cNvSpPr/>
          <p:nvPr userDrawn="1"/>
        </p:nvSpPr>
        <p:spPr>
          <a:xfrm>
            <a:off x="1547664" y="188640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8EABB6-F314-4851-B4DC-DA71733881C8}"/>
              </a:ext>
            </a:extLst>
          </p:cNvPr>
          <p:cNvSpPr/>
          <p:nvPr userDrawn="1"/>
        </p:nvSpPr>
        <p:spPr>
          <a:xfrm>
            <a:off x="1243316" y="6043136"/>
            <a:ext cx="3785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i="0" kern="1200" dirty="0">
                <a:solidFill>
                  <a:srgbClr val="16161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Initiative co-funded by the European Centre for Modern Languages and the European Commission</a:t>
            </a:r>
            <a:br>
              <a:rPr lang="en-GB" sz="1000" b="0" i="0" kern="1200" dirty="0">
                <a:solidFill>
                  <a:srgbClr val="16161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1000" b="0" i="0" kern="1200" dirty="0">
              <a:solidFill>
                <a:srgbClr val="16161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0" kern="1200" dirty="0">
                <a:solidFill>
                  <a:srgbClr val="1C509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www.ecml.at/ec-cooperation</a:t>
            </a:r>
          </a:p>
        </p:txBody>
      </p:sp>
      <p:pic>
        <p:nvPicPr>
          <p:cNvPr id="3" name="Picture 2" descr="Timeline&#10;&#10;Description automatically generated">
            <a:extLst>
              <a:ext uri="{FF2B5EF4-FFF2-40B4-BE49-F238E27FC236}">
                <a16:creationId xmlns:a16="http://schemas.microsoft.com/office/drawing/2014/main" id="{A69B0639-9804-4857-B793-71EB3564CB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6096000"/>
            <a:ext cx="2468418" cy="60960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2CA4E86-38F8-40D3-AB04-52DDB185F6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188640"/>
            <a:ext cx="1099600" cy="12549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94BF1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4E93-4E63-4C5C-A4E9-43935DB0B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908721"/>
            <a:ext cx="8291512" cy="79208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1E10-261A-469E-BF6E-7FEE254E332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536" y="1772816"/>
            <a:ext cx="8291264" cy="410445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928266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-relang">
  <a:themeElements>
    <a:clrScheme name="chris">
      <a:dk1>
        <a:sysClr val="windowText" lastClr="000000"/>
      </a:dk1>
      <a:lt1>
        <a:sysClr val="window" lastClr="FFFFFF"/>
      </a:lt1>
      <a:dk2>
        <a:srgbClr val="92D050"/>
      </a:dk2>
      <a:lt2>
        <a:srgbClr val="F4E7ED"/>
      </a:lt2>
      <a:accent1>
        <a:srgbClr val="E36305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PPT-template-relang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Niamh Martin</dc:creator>
  <cp:lastModifiedBy>Adelina Rosca</cp:lastModifiedBy>
  <cp:revision>66</cp:revision>
  <cp:lastPrinted>2012-09-20T10:53:19Z</cp:lastPrinted>
  <dcterms:created xsi:type="dcterms:W3CDTF">2013-09-12T14:01:04Z</dcterms:created>
  <dcterms:modified xsi:type="dcterms:W3CDTF">2023-01-31T15:03:28Z</dcterms:modified>
</cp:coreProperties>
</file>